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10" r:id="rId23"/>
    <p:sldId id="311" r:id="rId24"/>
    <p:sldId id="312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1D840-1601-4BE3-A417-92CD5CDD56E9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618C-57BD-4788-A650-5B2CF94B3C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D618C-57BD-4788-A650-5B2CF94B3CF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40;\&#1043;&#1083;&#1072;&#1076;&#1091;&#1085;%20&#1044;&#1086;&#1082;&#1091;&#1084;&#1077;&#1085;&#1090;&#1099;\&#1055;&#1056;&#1045;&#1047;&#1045;&#1053;&#1058;&#1040;&#1062;&#1048;&#1048;(&#1089;&#1083;&#1072;&#1081;&#1076;&#1099;%20&#1087;&#1086;&#1076;%20&#1084;&#1091;&#1079;&#1099;&#1082;&#1091;)\&#1055;&#1088;&#1077;&#1079;&#1077;&#1085;&#1090;&#1072;&#1094;&#1080;&#1103;%2023%20&#1092;&#1077;&#1074;&#1088;&#1072;&#1083;&#1103;\&#1045;&#1089;&#1090;&#1100;%20&#1091;%20&#1085;&#1072;&#1089;%20&#1090;&#1072;&#1085;&#1082;&#1080;&#1089;&#1090;&#1099;%201%20&#1082;&#1091;&#1087;&#1083;&#1077;&#109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vr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8929718" cy="6000792"/>
          </a:xfrm>
          <a:prstGeom prst="rect">
            <a:avLst/>
          </a:prstGeom>
        </p:spPr>
      </p:pic>
      <p:pic>
        <p:nvPicPr>
          <p:cNvPr id="6" name="Есть у нас танкисты 1 купл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oject_667B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86676" cy="54650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428604"/>
            <a:ext cx="3968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Подводники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46" y="1071546"/>
            <a:ext cx="5786454" cy="5786454"/>
          </a:xfrm>
          <a:prstGeom prst="rect">
            <a:avLst/>
          </a:prstGeom>
        </p:spPr>
      </p:pic>
      <p:pic>
        <p:nvPicPr>
          <p:cNvPr id="3" name="Рисунок 2" descr="050053055057052054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4762500" cy="5786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9189" y="214290"/>
            <a:ext cx="3917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Космонавты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ebfb2ed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643866" cy="51698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5578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Врачи и санитары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5850" y="1000108"/>
            <a:ext cx="1074152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защищать Родину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солдаты и офицеры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должны быть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акими?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erlux-raznoe-wallpapersmania_vol32_0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86166"/>
            <a:ext cx="9144000" cy="3071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8860" y="-214338"/>
            <a:ext cx="46413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Сильными,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Смелыми,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Быстрыми,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Меткими,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Находчивыми.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24921d33ee473a93898d5d5b19e2c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71678"/>
            <a:ext cx="2928898" cy="2928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682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862" y="5143512"/>
            <a:ext cx="249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Танкист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071678"/>
            <a:ext cx="2402084" cy="2989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0" y="5143512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Моряк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004-001-Glavnaja-zadacha-uchitelja-peredat-svoi-znanija-vospitannikam-i-nauchi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071678"/>
            <a:ext cx="3357554" cy="3143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9322" y="5143512"/>
            <a:ext cx="25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64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3500438"/>
            <a:ext cx="2928958" cy="2928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357166"/>
            <a:ext cx="682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babe84470eb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2500330" cy="2500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3643314"/>
            <a:ext cx="1879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6506_s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1071546"/>
            <a:ext cx="2830562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2928934"/>
            <a:ext cx="2911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Фуражка</a:t>
            </a:r>
          </a:p>
        </p:txBody>
      </p:sp>
      <p:pic>
        <p:nvPicPr>
          <p:cNvPr id="7" name="Рисунок 6" descr="img_gu-pil001-aa3f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1142984"/>
            <a:ext cx="2789336" cy="2571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60830" y="3429000"/>
            <a:ext cx="2683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Пилотка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5643578"/>
            <a:ext cx="285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Панамка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63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4023285" cy="2986097"/>
          </a:xfrm>
          <a:prstGeom prst="rect">
            <a:avLst/>
          </a:prstGeom>
        </p:spPr>
      </p:pic>
      <p:pic>
        <p:nvPicPr>
          <p:cNvPr id="7" name="Рисунок 6" descr="1293179605_doseng.org_tn_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143248"/>
            <a:ext cx="3625617" cy="2662239"/>
          </a:xfrm>
          <a:prstGeom prst="rect">
            <a:avLst/>
          </a:prstGeom>
        </p:spPr>
      </p:pic>
      <p:pic>
        <p:nvPicPr>
          <p:cNvPr id="5" name="Рисунок 4" descr="8241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036" y="714356"/>
            <a:ext cx="4984964" cy="241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5852" y="0"/>
            <a:ext cx="682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210618655[1]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71435"/>
            <a:ext cx="4286249" cy="2857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143116"/>
            <a:ext cx="2895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Вертолёт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786058"/>
            <a:ext cx="271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Корабль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5286388"/>
            <a:ext cx="154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57826"/>
            <a:ext cx="343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Велосипед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1092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1214422"/>
            <a:ext cx="3116367" cy="1988242"/>
          </a:xfrm>
          <a:prstGeom prst="rect">
            <a:avLst/>
          </a:prstGeom>
        </p:spPr>
      </p:pic>
      <p:pic>
        <p:nvPicPr>
          <p:cNvPr id="9" name="Рисунок 8" descr="0093526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071810"/>
            <a:ext cx="2795681" cy="3585049"/>
          </a:xfrm>
          <a:prstGeom prst="rect">
            <a:avLst/>
          </a:prstGeom>
        </p:spPr>
      </p:pic>
      <p:pic>
        <p:nvPicPr>
          <p:cNvPr id="5" name="Рисунок 4" descr="Bonnie-Baby-Large-Dots-Birthday-Dress-with-Headban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84"/>
            <a:ext cx="3027034" cy="2857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6827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лишнее? Почему?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37574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643182"/>
            <a:ext cx="2633992" cy="2910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4876" y="5357826"/>
            <a:ext cx="4059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Военная форма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4752"/>
            <a:ext cx="1896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Платье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643182"/>
            <a:ext cx="1536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Кофта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6088559"/>
            <a:ext cx="2239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Джинсы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565.JPG"/>
          <p:cNvPicPr>
            <a:picLocks noChangeAspect="1"/>
          </p:cNvPicPr>
          <p:nvPr/>
        </p:nvPicPr>
        <p:blipFill>
          <a:blip r:embed="rId2" cstate="screen">
            <a:lum bright="2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14356"/>
            <a:ext cx="9144000" cy="57864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0"/>
            <a:ext cx="810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ошибку художника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32" y="0"/>
            <a:ext cx="2428868" cy="2428868"/>
          </a:xfrm>
          <a:prstGeom prst="rect">
            <a:avLst/>
          </a:prstGeom>
        </p:spPr>
      </p:pic>
      <p:pic>
        <p:nvPicPr>
          <p:cNvPr id="5" name="Рисунок 4" descr="800x600_XaFor2EtJOL5RYgDJq0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29042"/>
            <a:ext cx="1302121" cy="2928958"/>
          </a:xfrm>
          <a:prstGeom prst="rect">
            <a:avLst/>
          </a:prstGeom>
        </p:spPr>
      </p:pic>
      <p:pic>
        <p:nvPicPr>
          <p:cNvPr id="4" name="Рисунок 3" descr="49a1a9da-a992-dc7a-b6ce-14fc1fc92a2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9534" y="3538718"/>
            <a:ext cx="1414466" cy="33192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7039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такие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Защитники Отечества?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7409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Воины, которые защищают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нашу Родину, Отечество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 врагов.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1352467769_krasivie_kartinki_na_23_fevralya_39_449-7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70" y="5072074"/>
            <a:ext cx="4643470" cy="16430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93179605_doseng.org_tn_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285860"/>
            <a:ext cx="3496362" cy="2567328"/>
          </a:xfrm>
          <a:prstGeom prst="rect">
            <a:avLst/>
          </a:prstGeom>
        </p:spPr>
      </p:pic>
      <p:pic>
        <p:nvPicPr>
          <p:cNvPr id="6" name="Рисунок 5" descr="8241--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885" y="0"/>
            <a:ext cx="3510115" cy="1700212"/>
          </a:xfrm>
          <a:prstGeom prst="rect">
            <a:avLst/>
          </a:prstGeom>
        </p:spPr>
      </p:pic>
      <p:pic>
        <p:nvPicPr>
          <p:cNvPr id="3" name="Рисунок 2" descr="19_podv_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481659" cy="20002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0232" y="-214338"/>
            <a:ext cx="532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 что нужно?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319810725_21635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071678"/>
            <a:ext cx="1238943" cy="2714644"/>
          </a:xfrm>
          <a:prstGeom prst="rect">
            <a:avLst/>
          </a:prstGeom>
        </p:spPr>
      </p:pic>
      <p:pic>
        <p:nvPicPr>
          <p:cNvPr id="5" name="Рисунок 4" descr="17503835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7880" y="850106"/>
            <a:ext cx="857256" cy="2564733"/>
          </a:xfrm>
          <a:prstGeom prst="rect">
            <a:avLst/>
          </a:prstGeom>
        </p:spPr>
      </p:pic>
      <p:pic>
        <p:nvPicPr>
          <p:cNvPr id="9" name="Рисунок 8" descr="pogranichnik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6092" y="3753440"/>
            <a:ext cx="1378387" cy="3071834"/>
          </a:xfrm>
          <a:prstGeom prst="rect">
            <a:avLst/>
          </a:prstGeom>
        </p:spPr>
      </p:pic>
      <p:pic>
        <p:nvPicPr>
          <p:cNvPr id="10" name="Рисунок 9" descr="nem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4566" y="4005064"/>
            <a:ext cx="2959434" cy="1804989"/>
          </a:xfrm>
          <a:prstGeom prst="rect">
            <a:avLst/>
          </a:prstGeom>
        </p:spPr>
      </p:pic>
      <p:pic>
        <p:nvPicPr>
          <p:cNvPr id="8" name="Рисунок 7" descr="BF2_AK-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5567850"/>
            <a:ext cx="3896477" cy="10289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25903 0.1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25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ee0b0df78c12_23_fevralya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500306"/>
            <a:ext cx="3407717" cy="4357694"/>
          </a:xfrm>
          <a:prstGeom prst="rect">
            <a:avLst/>
          </a:prstGeom>
        </p:spPr>
      </p:pic>
      <p:pic>
        <p:nvPicPr>
          <p:cNvPr id="3" name="Рисунок 2" descr="ves-973644-w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666" y="785794"/>
            <a:ext cx="2971334" cy="5000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926" y="2000240"/>
            <a:ext cx="3380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340763"/>
            <a:ext cx="4752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Айна</a:t>
            </a:r>
            <a:endParaRPr lang="ru-RU" sz="32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Поздравляю с 23 февраля!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Желаю здоровья , счастья, сил и хороших отметок!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165451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772816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Лиза</a:t>
            </a:r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 </a:t>
            </a:r>
            <a:endPara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Будьте сильными и умными!</a:t>
            </a:r>
            <a:endParaRPr lang="ru-RU" sz="36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872028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1916832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Софья П.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Оставайтесь такими же классными! С 23 февраля! </a:t>
            </a:r>
            <a:endParaRPr lang="ru-RU" sz="3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44233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71044899_S_dnyom_zaschitnika_Otechest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64632" cy="35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432515"/>
            <a:ext cx="5327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Марина </a:t>
            </a:r>
            <a:r>
              <a:rPr lang="ru-RU" sz="28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Рачиевна</a:t>
            </a:r>
            <a:endParaRPr lang="ru-RU" sz="28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Желаем </a:t>
            </a: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мы тебе удач,</a:t>
            </a:r>
            <a:b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Чтоб трудных не было задач,</a:t>
            </a:r>
            <a:b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Чтоб были верные друзья,</a:t>
            </a:r>
            <a:b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Счастливой жизнь была твоя!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2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0686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6256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Посмотрите на картинки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52ae00ed248edcda314cd693a597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48840" y="714356"/>
            <a:ext cx="32957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Танкисты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35f6ab42776cbb4a899324fd9a33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857628"/>
            <a:ext cx="2876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Моряки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dian-army-artillery-guns2096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215238" cy="5072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571480"/>
            <a:ext cx="451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Артиллеристы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ecc0_9ec41f1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620000" cy="5067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500042"/>
            <a:ext cx="3553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Пехотинцы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452145_0916c026c9004a62c90278e9a0d819d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54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Пограничники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ebc641ec15701f0a4958cf1a6c0f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1142984"/>
            <a:ext cx="2686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Летчики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519</TotalTime>
  <Words>137</Words>
  <Application>Microsoft Office PowerPoint</Application>
  <PresentationFormat>Экран (4:3)</PresentationFormat>
  <Paragraphs>56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Tin</dc:creator>
  <cp:lastModifiedBy>Admin</cp:lastModifiedBy>
  <cp:revision>88</cp:revision>
  <dcterms:created xsi:type="dcterms:W3CDTF">2014-02-11T15:10:52Z</dcterms:created>
  <dcterms:modified xsi:type="dcterms:W3CDTF">2017-02-21T16:55:29Z</dcterms:modified>
</cp:coreProperties>
</file>